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6" r:id="rId9"/>
    <p:sldId id="263" r:id="rId10"/>
    <p:sldId id="262" r:id="rId11"/>
    <p:sldId id="27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57" autoAdjust="0"/>
  </p:normalViewPr>
  <p:slideViewPr>
    <p:cSldViewPr snapToGrid="0">
      <p:cViewPr varScale="1">
        <p:scale>
          <a:sx n="113" d="100"/>
          <a:sy n="113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C7F6-E9A8-4D5B-BB7D-376A8A0C0B3C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4BF0-B8BF-487E-8734-D13DD1D74C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349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v6CctVeq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64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3"/>
              </a:rPr>
              <a:t>https://youtu.be/Brv6CctVeq4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03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167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48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502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4BF0-B8BF-487E-8734-D13DD1D74CB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995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159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4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35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>
                <a:latin typeface="Gungsuh" panose="02030600000101010101" pitchFamily="18" charset="-127"/>
                <a:ea typeface="Gungsuh" panose="02030600000101010101" pitchFamily="18" charset="-12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2000">
                <a:latin typeface="Candara" panose="020E0502030303020204" pitchFamily="34" charset="0"/>
              </a:defRPr>
            </a:lvl3pPr>
            <a:lvl4pPr>
              <a:defRPr sz="2000">
                <a:latin typeface="Candara" panose="020E0502030303020204" pitchFamily="34" charset="0"/>
              </a:defRPr>
            </a:lvl4pPr>
            <a:lvl5pPr>
              <a:defRPr sz="20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55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73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160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38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33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16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99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216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AA95-7CBA-4BA0-A742-A5F58C77DD9A}" type="datetimeFigureOut">
              <a:rPr lang="en-IE" smtClean="0"/>
              <a:t>15/11/2017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2FE8-45DD-49F2-A985-1AD2EE32DB6A}" type="slidenum">
              <a:rPr lang="en-IE" smtClean="0"/>
              <a:t>‹#›</a:t>
            </a:fld>
            <a:endParaRPr lang="en-IE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191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Gungsuh" panose="02030600000101010101" pitchFamily="18" charset="-127"/>
          <a:ea typeface="Gungsuh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gttp.org/students/student-of-the-year-award/2015-winners/" TargetMode="External"/><Relationship Id="rId4" Type="http://schemas.openxmlformats.org/officeDocument/2006/relationships/hyperlink" Target="http://www.gttp.org/students/student-of-the-year-awar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hyperlink" Target="http://www.gttp.org/directors/natasha-kinsella-ma-msc-fihi/" TargetMode="External"/><Relationship Id="rId4" Type="http://schemas.openxmlformats.org/officeDocument/2006/relationships/hyperlink" Target="mailto:natasha.kinsella@hot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youtu.be/Brv6CctVeq4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www.gttp.org/students/photo-contest/2017-winners/" TargetMode="External"/><Relationship Id="rId5" Type="http://schemas.openxmlformats.org/officeDocument/2006/relationships/hyperlink" Target="http://www.gttp.org/students/photo-contest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www.gttp.org/students/travel-writing-competition/guidelines/" TargetMode="External"/><Relationship Id="rId5" Type="http://schemas.openxmlformats.org/officeDocument/2006/relationships/hyperlink" Target="http://www.gttp.org/students/travel-writing-competition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gttp.org/students/research-award/new-case-study-archive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www.gttp.org/students/research-award/guidelines/" TargetMode="External"/><Relationship Id="rId5" Type="http://schemas.openxmlformats.org/officeDocument/2006/relationships/hyperlink" Target="http://www.gttp.org/students/research-award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://www.sustainability2017.com/#home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910" b="1820"/>
          <a:stretch/>
        </p:blipFill>
        <p:spPr>
          <a:xfrm>
            <a:off x="1828799" y="386915"/>
            <a:ext cx="4956127" cy="4786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2377" y="106311"/>
            <a:ext cx="6578450" cy="57125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50"/>
            <a:ext cx="9145186" cy="131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2353" y="234335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u="sng" dirty="0">
                <a:solidFill>
                  <a:schemeClr val="accent2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Unit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109" y="3837107"/>
            <a:ext cx="85557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800" dirty="0">
                <a:solidFill>
                  <a:srgbClr val="ED7D3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Global Travel &amp; </a:t>
            </a:r>
            <a:r>
              <a:rPr lang="en-IE" sz="4800" dirty="0" smtClean="0">
                <a:solidFill>
                  <a:srgbClr val="ED7D3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Tourism </a:t>
            </a:r>
            <a:r>
              <a:rPr lang="en-IE" sz="4800" dirty="0">
                <a:solidFill>
                  <a:srgbClr val="ED7D3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Partnership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4245" y="1887793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Competitions</a:t>
            </a:r>
            <a:endParaRPr lang="en-IE" sz="3600" dirty="0">
              <a:solidFill>
                <a:schemeClr val="tx1">
                  <a:lumMod val="50000"/>
                  <a:lumOff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70" y="234335"/>
            <a:ext cx="1866900" cy="1771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325563"/>
          </a:xfrm>
        </p:spPr>
        <p:txBody>
          <a:bodyPr>
            <a:noAutofit/>
          </a:bodyPr>
          <a:lstStyle/>
          <a:p>
            <a:r>
              <a:rPr lang="en-IE" sz="4400" b="1" dirty="0" smtClean="0">
                <a:solidFill>
                  <a:schemeClr val="bg1"/>
                </a:solidFill>
              </a:rPr>
              <a:t>GTTP Student of the Year Country Recognition 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1871" y="1403498"/>
            <a:ext cx="8758994" cy="5220585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18" y="191611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The Student of the Year award is given to students who exemplify the qualities important for a career in Travel &amp; Tourism: dedication to her/her studies, the ability to work independently and with team mates, creativity, integrity, a positive attitude and mastery of Passport to the World materials. </a:t>
            </a:r>
          </a:p>
          <a:p>
            <a:pPr marL="0" indent="0">
              <a:buNone/>
            </a:pPr>
            <a:r>
              <a:rPr lang="en-IE" dirty="0" smtClean="0"/>
              <a:t>Students must be nominated by their teacher to be eligible for this award. </a:t>
            </a:r>
          </a:p>
          <a:p>
            <a:pPr marL="0" indent="0">
              <a:buNone/>
            </a:pPr>
            <a:r>
              <a:rPr lang="en-IE" dirty="0" smtClean="0"/>
              <a:t>The winning students receive a scholarship specifically for higher education in a Tourism education program. </a:t>
            </a:r>
          </a:p>
          <a:p>
            <a:pPr marL="0" indent="0">
              <a:buNone/>
            </a:pPr>
            <a:r>
              <a:rPr lang="en-IE" dirty="0" smtClean="0"/>
              <a:t>Students of the year also may have the opportunity to be interviewed for an internship with one of the GTTP Global Partner sponsors.</a:t>
            </a:r>
          </a:p>
          <a:p>
            <a:pPr marL="0" indent="0">
              <a:buNone/>
            </a:pPr>
            <a:r>
              <a:rPr lang="en-IE" dirty="0" smtClean="0"/>
              <a:t>For more details </a:t>
            </a:r>
            <a:r>
              <a:rPr lang="en-IE" dirty="0" smtClean="0">
                <a:hlinkClick r:id="rId4"/>
              </a:rPr>
              <a:t>Click 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To see past winners </a:t>
            </a:r>
            <a:r>
              <a:rPr lang="en-IE" dirty="0" smtClean="0">
                <a:hlinkClick r:id="rId5"/>
              </a:rPr>
              <a:t>Click Here</a:t>
            </a:r>
            <a:r>
              <a:rPr lang="en-IE" dirty="0" smtClean="0"/>
              <a:t>.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4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3"/>
          <a:stretch/>
        </p:blipFill>
        <p:spPr>
          <a:xfrm>
            <a:off x="0" y="0"/>
            <a:ext cx="9165266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8007" y="2073326"/>
            <a:ext cx="8281645" cy="4465674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24" y="3429000"/>
            <a:ext cx="7873410" cy="1222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tx2"/>
                </a:solidFill>
              </a:rPr>
              <a:t>For </a:t>
            </a:r>
            <a:r>
              <a:rPr lang="en-IE" dirty="0">
                <a:solidFill>
                  <a:schemeClr val="tx2"/>
                </a:solidFill>
              </a:rPr>
              <a:t>all queries contact </a:t>
            </a:r>
            <a:r>
              <a:rPr lang="en-IE" dirty="0">
                <a:solidFill>
                  <a:schemeClr val="tx2"/>
                </a:solidFill>
                <a:hlinkClick r:id="rId4"/>
              </a:rPr>
              <a:t>natasha.kinsella@hotmail.com</a:t>
            </a:r>
            <a:r>
              <a:rPr lang="en-IE" dirty="0">
                <a:solidFill>
                  <a:schemeClr val="tx2"/>
                </a:solidFill>
              </a:rPr>
              <a:t> or </a:t>
            </a:r>
            <a:r>
              <a:rPr lang="en-IE" dirty="0" smtClean="0">
                <a:solidFill>
                  <a:schemeClr val="tx2"/>
                </a:solidFill>
              </a:rPr>
              <a:t>call 0868377286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tx2"/>
                </a:solidFill>
                <a:hlinkClick r:id="rId5"/>
              </a:rPr>
              <a:t>Natasha Kinsella – Ireland Director GTTP</a:t>
            </a:r>
            <a:endParaRPr lang="en-IE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735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GTTP COMPETITIONS </a:t>
            </a:r>
            <a:r>
              <a:rPr lang="en-IE" sz="54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IRELAND</a:t>
            </a:r>
            <a:endParaRPr lang="en-IE" sz="54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159" y="5042396"/>
            <a:ext cx="6949441" cy="1316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8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5"/>
          <a:stretch/>
        </p:blipFill>
        <p:spPr>
          <a:xfrm>
            <a:off x="-3" y="0"/>
            <a:ext cx="92117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7886700" cy="1325563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GTTP – What is it</a:t>
            </a:r>
            <a:endParaRPr lang="en-IE" sz="5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486" y="1130968"/>
            <a:ext cx="8758994" cy="5450306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29" y="1349627"/>
            <a:ext cx="8013709" cy="4602440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The Global Travel &amp; Tourism Partnership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(GTTP), is an international initiative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inspire and enable young people to build careers in Travel &amp;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Tourism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>
                <a:hlinkClick r:id="rId5"/>
              </a:rPr>
              <a:t>Click here </a:t>
            </a:r>
            <a:r>
              <a:rPr lang="en-IE" dirty="0" smtClean="0"/>
              <a:t>to watch a short introductory video.</a:t>
            </a:r>
          </a:p>
          <a:p>
            <a:pPr marL="0" indent="0">
              <a:buNone/>
            </a:pPr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3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-176" r="18005" b="1"/>
          <a:stretch/>
        </p:blipFill>
        <p:spPr>
          <a:xfrm>
            <a:off x="-36096" y="-12032"/>
            <a:ext cx="9180095" cy="687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96" y="0"/>
            <a:ext cx="7886700" cy="1325563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GTTP COMPETITIONS</a:t>
            </a:r>
            <a:endParaRPr lang="en-IE" sz="54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6486" y="1130968"/>
            <a:ext cx="8758994" cy="5450306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25" y="15526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GTTP has five competitions: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Travel  Photo contest, (Individual)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Travel Writing contest, (Individual)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Research competition, (Group)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Sustainability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Competition NEW 2017, (Group)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 Student-of-the-Year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competition.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- Nomination</a:t>
            </a:r>
          </a:p>
          <a:p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2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2276" r="10659"/>
          <a:stretch/>
        </p:blipFill>
        <p:spPr>
          <a:xfrm>
            <a:off x="-9832" y="0"/>
            <a:ext cx="91750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32" y="78656"/>
            <a:ext cx="9144000" cy="1325563"/>
          </a:xfrm>
        </p:spPr>
        <p:txBody>
          <a:bodyPr>
            <a:normAutofit/>
          </a:bodyPr>
          <a:lstStyle/>
          <a:p>
            <a:r>
              <a:rPr lang="en-IE" sz="4000" b="1" dirty="0" smtClean="0">
                <a:solidFill>
                  <a:schemeClr val="bg1"/>
                </a:solidFill>
              </a:rPr>
              <a:t>GTTP Travel Photo Competition: “See Something Special”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486" y="1455174"/>
            <a:ext cx="8758994" cy="4847303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27" y="1953444"/>
            <a:ext cx="7886700" cy="403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The purpose of the photo competition is to develop your communication skills using visual tools.</a:t>
            </a:r>
          </a:p>
          <a:p>
            <a:pPr marL="0" indent="0">
              <a:buNone/>
            </a:pPr>
            <a:r>
              <a:rPr lang="en-IE" dirty="0" smtClean="0"/>
              <a:t>The goal of the Digital Photo competition is to show a special aspect of a student’s community to people who have never been there.  </a:t>
            </a:r>
          </a:p>
          <a:p>
            <a:pPr marL="0" indent="0">
              <a:buNone/>
            </a:pPr>
            <a:r>
              <a:rPr lang="en-IE" dirty="0" smtClean="0"/>
              <a:t>The photo should make the viewer want to come visit.  </a:t>
            </a:r>
          </a:p>
          <a:p>
            <a:pPr marL="0" indent="0">
              <a:buNone/>
            </a:pPr>
            <a:r>
              <a:rPr lang="en-IE" dirty="0" smtClean="0"/>
              <a:t>Photographs could be of a historic building; a natural feature, such as a lake or mountain; an event, such as a procession; a local specialty, such as food; an activity or sport; a person or a group of people.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For details and entry forms, </a:t>
            </a:r>
            <a:r>
              <a:rPr lang="en-IE" dirty="0" smtClean="0">
                <a:hlinkClick r:id="rId5"/>
              </a:rPr>
              <a:t>Click 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To see past winners </a:t>
            </a:r>
            <a:r>
              <a:rPr lang="en-IE" dirty="0" smtClean="0">
                <a:hlinkClick r:id="rId6"/>
              </a:rPr>
              <a:t>Click Here</a:t>
            </a:r>
            <a:r>
              <a:rPr lang="en-IE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581"/>
            <a:ext cx="9252155" cy="1325563"/>
          </a:xfrm>
        </p:spPr>
        <p:txBody>
          <a:bodyPr>
            <a:noAutofit/>
          </a:bodyPr>
          <a:lstStyle/>
          <a:p>
            <a:r>
              <a:rPr lang="en-IE" sz="4000" b="1" dirty="0" smtClean="0">
                <a:solidFill>
                  <a:schemeClr val="bg1"/>
                </a:solidFill>
              </a:rPr>
              <a:t>GTTP Travel Writing Competition: “Visit a Special Place”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486" y="1628725"/>
            <a:ext cx="8758994" cy="4673752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17" y="2258244"/>
            <a:ext cx="7886700" cy="3759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The essay competition reinforces the GTTP’s emphasis on encouraging research and communications skills of young people we hope to attract to our industry.</a:t>
            </a:r>
          </a:p>
          <a:p>
            <a:pPr marL="0" indent="0">
              <a:buNone/>
            </a:pPr>
            <a:r>
              <a:rPr lang="en-IE" dirty="0" smtClean="0"/>
              <a:t>The theme of the essay competition is “Discover My Country,” and it offers an opportunity for students to think about what visitors might find interesting in their communities.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For details, </a:t>
            </a:r>
            <a:r>
              <a:rPr lang="en-IE" dirty="0" smtClean="0">
                <a:hlinkClick r:id="rId5"/>
              </a:rPr>
              <a:t>Click 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For guidelines and application forms </a:t>
            </a:r>
            <a:r>
              <a:rPr lang="en-IE" dirty="0" smtClean="0">
                <a:hlinkClick r:id="rId6"/>
              </a:rPr>
              <a:t>Click 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5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1484" cy="1325563"/>
          </a:xfrm>
        </p:spPr>
        <p:txBody>
          <a:bodyPr>
            <a:noAutofit/>
          </a:bodyPr>
          <a:lstStyle/>
          <a:p>
            <a:r>
              <a:rPr lang="en-IE" sz="4400" b="1" dirty="0" smtClean="0">
                <a:solidFill>
                  <a:schemeClr val="bg1"/>
                </a:solidFill>
              </a:rPr>
              <a:t>GTTP Research Competition – A Team Effort</a:t>
            </a:r>
            <a:endParaRPr lang="en-IE" sz="4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486" y="1628725"/>
            <a:ext cx="8758994" cy="4673752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33" y="2446785"/>
            <a:ext cx="7886700" cy="2550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This competition requires student teams to research a Travel &amp; Tourism opportunity or issue in their local or national context.  </a:t>
            </a:r>
          </a:p>
          <a:p>
            <a:pPr marL="0" indent="0">
              <a:buNone/>
            </a:pPr>
            <a:r>
              <a:rPr lang="en-IE" dirty="0" smtClean="0"/>
              <a:t>The winning school in each country sends a team to the GTTP International Student-Teacher Conference held each November in Nice, France. </a:t>
            </a:r>
          </a:p>
          <a:p>
            <a:pPr marL="0" indent="0">
              <a:buNone/>
            </a:pPr>
            <a:r>
              <a:rPr lang="en-IE" dirty="0" smtClean="0"/>
              <a:t>This competition is sponsored by the GTTP’s Global Partners and the Aldo </a:t>
            </a:r>
            <a:r>
              <a:rPr lang="en-IE" dirty="0" err="1" smtClean="0"/>
              <a:t>Papone</a:t>
            </a:r>
            <a:r>
              <a:rPr lang="en-IE" dirty="0" smtClean="0"/>
              <a:t> Endowment. </a:t>
            </a:r>
          </a:p>
          <a:p>
            <a:pPr marL="0" indent="0">
              <a:buNone/>
            </a:pP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8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IE" sz="4400" b="1" dirty="0" smtClean="0">
                <a:solidFill>
                  <a:schemeClr val="bg1"/>
                </a:solidFill>
              </a:rPr>
              <a:t>How The Research Competition Works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6486" y="1628725"/>
            <a:ext cx="8758994" cy="4673752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78" y="1916112"/>
            <a:ext cx="82996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i="1" dirty="0" smtClean="0"/>
              <a:t>Research</a:t>
            </a:r>
            <a:r>
              <a:rPr lang="en-IE" dirty="0" smtClean="0"/>
              <a:t> a given tourism-related </a:t>
            </a:r>
            <a:r>
              <a:rPr lang="en-IE" dirty="0" smtClean="0">
                <a:solidFill>
                  <a:schemeClr val="tx2"/>
                </a:solidFill>
              </a:rPr>
              <a:t>(changes each year agreed by GTTP) topic by first using library materials and </a:t>
            </a:r>
            <a:r>
              <a:rPr lang="en-IE" dirty="0" smtClean="0"/>
              <a:t>the Internet.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i="1" dirty="0" smtClean="0"/>
              <a:t>Interview </a:t>
            </a:r>
            <a:r>
              <a:rPr lang="en-IE" dirty="0" smtClean="0"/>
              <a:t>people who have information relevant to the topic.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i="1" dirty="0" err="1" smtClean="0"/>
              <a:t>Analyze</a:t>
            </a:r>
            <a:r>
              <a:rPr lang="en-IE" dirty="0" smtClean="0"/>
              <a:t> the information gathered and creating a written report or “case study,” which includes a teacher’s guide. The case study can be used by students and teachers everywhere.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i="1" dirty="0" smtClean="0"/>
              <a:t>Develop</a:t>
            </a:r>
            <a:r>
              <a:rPr lang="en-IE" dirty="0" smtClean="0"/>
              <a:t> a presentation, based on their case study, that each team will deliver to an audience composed of the other winning teams and their teachers.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6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0"/>
          <a:stretch/>
        </p:blipFill>
        <p:spPr>
          <a:xfrm>
            <a:off x="-21265" y="0"/>
            <a:ext cx="916526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IE" sz="4400" b="1" dirty="0" smtClean="0">
                <a:solidFill>
                  <a:schemeClr val="bg1"/>
                </a:solidFill>
              </a:rPr>
              <a:t>How The Research Competition Works</a:t>
            </a:r>
            <a:endParaRPr lang="en-IE" sz="4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871" y="1340234"/>
            <a:ext cx="8758994" cy="5283849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25" y="1501529"/>
            <a:ext cx="8133408" cy="496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Each member country selects a winning team for the GTTP Research Award in their country. </a:t>
            </a:r>
          </a:p>
          <a:p>
            <a:pPr marL="0" indent="0">
              <a:buNone/>
            </a:pPr>
            <a:r>
              <a:rPr lang="en-IE" dirty="0" smtClean="0"/>
              <a:t>The winning school sends two students and their teacher to an international conference at Sophia Antipolis near Nice, France. </a:t>
            </a:r>
          </a:p>
          <a:p>
            <a:pPr marL="0" indent="0">
              <a:buNone/>
            </a:pPr>
            <a:r>
              <a:rPr lang="en-IE" dirty="0" smtClean="0"/>
              <a:t>At this meeting the winning teams present their research findings and meet students and teachers from all GTTP-member countries. </a:t>
            </a:r>
          </a:p>
          <a:p>
            <a:pPr marL="0" indent="0">
              <a:buNone/>
            </a:pPr>
            <a:r>
              <a:rPr lang="en-IE" dirty="0" smtClean="0"/>
              <a:t>They also will have the opportunity to meet the GTTP Global Partner Advisory Board members.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For details </a:t>
            </a:r>
            <a:r>
              <a:rPr lang="en-IE" dirty="0">
                <a:hlinkClick r:id="rId5"/>
              </a:rPr>
              <a:t>Click Here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For guidelines </a:t>
            </a:r>
            <a:r>
              <a:rPr lang="en-IE" dirty="0">
                <a:hlinkClick r:id="rId6"/>
              </a:rPr>
              <a:t>Click Here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To see past winners </a:t>
            </a:r>
            <a:r>
              <a:rPr lang="en-IE" dirty="0">
                <a:hlinkClick r:id="rId7"/>
              </a:rPr>
              <a:t>Click 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smtClean="0"/>
              <a:t>For more information for schools based in Ireland contact Natasha Kinsella, GTTP Ireland: </a:t>
            </a:r>
            <a:r>
              <a:rPr lang="en-IE" dirty="0" smtClean="0">
                <a:solidFill>
                  <a:srgbClr val="0070C0"/>
                </a:solidFill>
              </a:rPr>
              <a:t>natasha.kinsella@hotmail.com</a:t>
            </a:r>
            <a:endParaRPr lang="en-IE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9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28945" b="23701"/>
          <a:stretch/>
        </p:blipFill>
        <p:spPr>
          <a:xfrm>
            <a:off x="-21266" y="1"/>
            <a:ext cx="91652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56651" cy="2069730"/>
          </a:xfrm>
        </p:spPr>
        <p:txBody>
          <a:bodyPr>
            <a:noAutofit/>
          </a:bodyPr>
          <a:lstStyle/>
          <a:p>
            <a:r>
              <a:rPr lang="en-IE" sz="4000" b="1" dirty="0" smtClean="0">
                <a:solidFill>
                  <a:schemeClr val="bg1"/>
                </a:solidFill>
              </a:rPr>
              <a:t>GTTP Sustainability Competition: “Building a Better Place”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871" y="1881963"/>
            <a:ext cx="8758994" cy="4742120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16" y="2674420"/>
            <a:ext cx="7886700" cy="3428429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In </a:t>
            </a:r>
            <a:r>
              <a:rPr lang="en-IE" dirty="0"/>
              <a:t>2017 GTTP and UNWTO sponsored a competition to focus on sustainability, not just in Travel &amp; Tourism, but in our everyday lives.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The competition was open to all GTTP students.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You </a:t>
            </a:r>
            <a:r>
              <a:rPr lang="en-IE" dirty="0"/>
              <a:t>can visit the competition website </a:t>
            </a:r>
            <a:r>
              <a:rPr lang="en-IE" dirty="0" smtClean="0">
                <a:hlinkClick r:id="rId5"/>
              </a:rPr>
              <a:t>here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Keep </a:t>
            </a:r>
            <a:r>
              <a:rPr lang="en-IE" dirty="0"/>
              <a:t>an eye on the website for any details on 2018.</a:t>
            </a:r>
            <a:endParaRPr lang="en-I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571</Words>
  <Application>Microsoft Office PowerPoint</Application>
  <PresentationFormat>On-screen Show (4:3)</PresentationFormat>
  <Paragraphs>76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Gungsuh</vt:lpstr>
      <vt:lpstr>Arial</vt:lpstr>
      <vt:lpstr>Calibri</vt:lpstr>
      <vt:lpstr>Candara</vt:lpstr>
      <vt:lpstr>Office Theme</vt:lpstr>
      <vt:lpstr>PowerPoint Presentation</vt:lpstr>
      <vt:lpstr>GTTP – What is it</vt:lpstr>
      <vt:lpstr>GTTP COMPETITIONS</vt:lpstr>
      <vt:lpstr>GTTP Travel Photo Competition: “See Something Special”</vt:lpstr>
      <vt:lpstr>GTTP Travel Writing Competition: “Visit a Special Place”</vt:lpstr>
      <vt:lpstr>GTTP Research Competition – A Team Effort</vt:lpstr>
      <vt:lpstr>How The Research Competition Works</vt:lpstr>
      <vt:lpstr>How The Research Competition Works</vt:lpstr>
      <vt:lpstr>GTTP Sustainability Competition: “Building a Better Place”</vt:lpstr>
      <vt:lpstr>GTTP Student of the Year Country Recognition </vt:lpstr>
      <vt:lpstr>PowerPoint Presentation</vt:lpstr>
    </vt:vector>
  </TitlesOfParts>
  <Company>IT Tralee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Travel &amp; Tourism Partnership</dc:title>
  <dc:creator>Computer Services</dc:creator>
  <cp:lastModifiedBy>Michael T. O Connell</cp:lastModifiedBy>
  <cp:revision>56</cp:revision>
  <dcterms:created xsi:type="dcterms:W3CDTF">2017-08-04T15:42:46Z</dcterms:created>
  <dcterms:modified xsi:type="dcterms:W3CDTF">2017-11-15T16:52:30Z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0D198D20-C9E2-401A-8764-B8D83EB26C09</vt:lpwstr>
  </property>
  <property fmtid="{D5CDD505-2E9C-101B-9397-08002B2CF9AE}" pid="3" name="ArticulatePath">
    <vt:lpwstr>Global Travel  Tourism Partnership Unit REVSIED GTTP 18TH august</vt:lpwstr>
  </property>
</Properties>
</file>